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09" r:id="rId3"/>
    <p:sldId id="310" r:id="rId4"/>
    <p:sldId id="312" r:id="rId5"/>
    <p:sldId id="319" r:id="rId6"/>
    <p:sldId id="320" r:id="rId7"/>
    <p:sldId id="321" r:id="rId8"/>
    <p:sldId id="323" r:id="rId9"/>
    <p:sldId id="322" r:id="rId10"/>
    <p:sldId id="324" r:id="rId11"/>
    <p:sldId id="325" r:id="rId12"/>
    <p:sldId id="326" r:id="rId13"/>
    <p:sldId id="270" r:id="rId14"/>
    <p:sldId id="30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F888315-FDB3-4850-8D06-58833DF8E9CC}">
          <p14:sldIdLst>
            <p14:sldId id="256"/>
          </p14:sldIdLst>
        </p14:section>
        <p14:section name="DEMO" id="{54A50F4C-E895-44D6-B023-776B5C130DDD}">
          <p14:sldIdLst>
            <p14:sldId id="309"/>
            <p14:sldId id="310"/>
            <p14:sldId id="312"/>
            <p14:sldId id="319"/>
            <p14:sldId id="320"/>
            <p14:sldId id="321"/>
            <p14:sldId id="323"/>
            <p14:sldId id="322"/>
            <p14:sldId id="324"/>
            <p14:sldId id="325"/>
            <p14:sldId id="326"/>
          </p14:sldIdLst>
        </p14:section>
        <p14:section name="結論" id="{166202A9-4968-45E0-A161-5DE1EFA5D9FF}">
          <p14:sldIdLst>
            <p14:sldId id="270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鄭宜崴" initials="鄭宜崴" lastIdx="2" clrIdx="0">
    <p:extLst>
      <p:ext uri="{19B8F6BF-5375-455C-9EA6-DF929625EA0E}">
        <p15:presenceInfo xmlns:p15="http://schemas.microsoft.com/office/powerpoint/2012/main" userId="fe4ae30d5c9071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0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08271-83E2-4D9E-8F70-A1CC4350DF2A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09FA0-907F-47A9-8792-0D93E8950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23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65953-C93C-4EA9-B14B-06AE7416A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F493EA-B2FC-4C06-B1C5-561B9EB63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270D3A-B6CE-4B8A-954F-9A3AA9DD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06D855-C850-4BDC-BA1C-B8ED4CE7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CCE7E7-C8C7-4AE5-8379-8F92E523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29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1FDA8-293A-4272-9732-F1DEE751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662F6D-7976-4C64-9CE8-60F279AB5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E9AA3-3D02-474F-9C90-3B9BA049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74FEC9-3AC4-4194-B260-92C63FB5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4C9FF5-5D9A-40F9-BC85-18938D16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74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26F9A09-314A-46EF-B1D1-248A32B29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AF3132-8490-44E4-8C85-2065EA864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D03B87-1A71-4851-AF6D-D6D7948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ED66E1-2177-4C74-AF37-28EAC1A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53254C-344C-430E-B659-0E8EDE93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53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6BB40-7C7B-44F1-8CEF-3C94D569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7E23F2-A8A9-432A-83EA-613C968DF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FD016B-5117-4392-8D06-F5E13B74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F3E86A-1284-4758-92C9-DDB58811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6518E8-F23D-4115-A0CB-73A5FAC3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15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79470-9B7F-4F36-BD7C-6C5D737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A32CC6-DD9A-4D87-B9AB-DD86E41A3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CAF43-6FDF-447C-8C89-7EC36BD5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DAFC89-5DAC-47EF-B695-9152D5E0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AFA86A-1211-4B46-9715-121B2859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82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0C24A-FDF0-4237-9B43-5D4F8B2C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AEB4B8-2C29-4BCB-9D68-8C0746B1F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00DE53-B384-45AB-9284-AE7508EA9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F01679-4CFC-402E-AA2D-AA21E6F2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2FF7C3-D962-457F-8E1B-647A121D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F335F3-FDEB-4F25-8645-A872EFF8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00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7245F-ED00-4070-A53E-2BE1A57C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8B2B41-1617-49F1-986F-AFA59DEAC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3FBDA7-CC23-418E-82F2-305AF837A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0541EE-538C-43AB-9A52-D42797315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CFA4BF-7401-4FD1-8A45-4BD5379E8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8ABAB0-2B72-4029-B8F6-9501F745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877AA4-0A91-45B0-AF0C-82FC6065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D4A7AD1-C1B5-4114-9C24-7206374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8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4E5E3-9D8D-4DAA-A670-D6CC4C79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A50D4A-9E67-4D6E-9E1C-9ECEE0A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D021A3-44B8-4056-9372-39452D6E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2BB4E0-13F9-483F-B94F-2C19D3E7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9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18E3BF-A404-42EA-B0C8-B557FA6E1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AC15A52-28DE-47ED-9FEF-1518B9E3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E900B-2CB6-436E-BEF0-F6428CBE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3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4C2FE-F9B8-4F48-B6D0-78FF3842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275B1-9F43-4C9C-BC2B-A73611B0A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0DBB4C-AF8C-49EB-B39B-F55976661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33F263-E8FD-4D66-A04A-890F241A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FD63E9-CE83-4E98-970C-C2F0CB7F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5D2C53-5057-4E20-AE31-D8EF71DA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93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7B0E6-9DC4-4559-A769-A7903B9A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90927E2-FA40-4A6C-8BE3-D32E60281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D638AA-150C-4DB5-956D-D368BEBD3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B6ACCA-E140-47DE-A664-A43CA879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0951415-E452-41CF-8712-D22DC757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7C22E9-CE26-471B-8F27-C6DD7B64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76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B1CE072-50A4-4BC1-B29D-9BEAA24A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0604A0-7651-4F2E-BEBE-C4D0F9140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B7B4B0-28D3-46C6-9EA3-0AFA33F35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654A1-0B86-4C10-9ECA-ED34A42CAE83}" type="datetimeFigureOut">
              <a:rPr lang="zh-TW" altLang="en-US" smtClean="0"/>
              <a:t>2017/8/14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C8919D-3768-4135-B2A8-FB94AB8A5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2E3ABB-ECAE-4136-8F6A-2E860A83A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9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52F71B2-D221-4F38-B023-1154F4A3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6204" r="-1" b="473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20713A-0CEB-4F49-A127-7AC4CC8E4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97" y="897571"/>
            <a:ext cx="11494239" cy="285539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第六周</a:t>
            </a:r>
            <a:br>
              <a:rPr lang="en-US" altLang="zh-TW" sz="5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應用影像處理技術識別健保卡之文字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2B2E8E-2734-4C6F-B899-82D0AC805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085" y="4988126"/>
            <a:ext cx="6687061" cy="110413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高雄醫學大學</a:t>
            </a: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鄭宜崴</a:t>
            </a:r>
          </a:p>
        </p:txBody>
      </p:sp>
    </p:spTree>
    <p:extLst>
      <p:ext uri="{BB962C8B-B14F-4D97-AF65-F5344CB8AC3E}">
        <p14:creationId xmlns:p14="http://schemas.microsoft.com/office/powerpoint/2010/main" val="1605403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2492E151-5AF2-4427-948E-5034552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8536410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即時辨識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 descr="一張含有 監視器, 足球, 螢幕 的圖片&#10;&#10;描述是以高可信度產生">
            <a:extLst>
              <a:ext uri="{FF2B5EF4-FFF2-40B4-BE49-F238E27FC236}">
                <a16:creationId xmlns:a16="http://schemas.microsoft.com/office/drawing/2014/main" id="{AA0F0A3C-235D-4EFF-B7BF-1E9E661E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54" y="2026336"/>
            <a:ext cx="2753089" cy="558516"/>
          </a:xfrm>
          <a:prstGeom prst="rect">
            <a:avLst/>
          </a:prstGeom>
        </p:spPr>
      </p:pic>
      <p:sp>
        <p:nvSpPr>
          <p:cNvPr id="9" name="流程圖: 決策 8">
            <a:extLst>
              <a:ext uri="{FF2B5EF4-FFF2-40B4-BE49-F238E27FC236}">
                <a16:creationId xmlns:a16="http://schemas.microsoft.com/office/drawing/2014/main" id="{5E350359-D0A4-45C5-A9B4-CDD417DAA3DB}"/>
              </a:ext>
            </a:extLst>
          </p:cNvPr>
          <p:cNvSpPr/>
          <p:nvPr/>
        </p:nvSpPr>
        <p:spPr>
          <a:xfrm>
            <a:off x="4593771" y="2730137"/>
            <a:ext cx="3041470" cy="1578981"/>
          </a:xfrm>
          <a:prstGeom prst="flowChartDecision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判斷有無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身分證字號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CE56A43-4594-4973-9989-EF0135DE6C60}"/>
              </a:ext>
            </a:extLst>
          </p:cNvPr>
          <p:cNvCxnSpPr>
            <a:cxnSpLocks/>
          </p:cNvCxnSpPr>
          <p:nvPr/>
        </p:nvCxnSpPr>
        <p:spPr>
          <a:xfrm>
            <a:off x="7635241" y="3504190"/>
            <a:ext cx="9470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4EFC996-28B4-4058-90C6-1831AC0C7029}"/>
              </a:ext>
            </a:extLst>
          </p:cNvPr>
          <p:cNvSpPr txBox="1"/>
          <p:nvPr/>
        </p:nvSpPr>
        <p:spPr>
          <a:xfrm>
            <a:off x="7684769" y="2977305"/>
            <a:ext cx="84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YES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007EA2-8B98-4C42-9C1C-0CB530997F35}"/>
              </a:ext>
            </a:extLst>
          </p:cNvPr>
          <p:cNvSpPr txBox="1"/>
          <p:nvPr/>
        </p:nvSpPr>
        <p:spPr>
          <a:xfrm>
            <a:off x="8582299" y="3200079"/>
            <a:ext cx="313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回傳身份證字號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跳頁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3C2239E-AA89-414D-A157-BA5E957F075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114506" y="4309118"/>
            <a:ext cx="0" cy="11772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2F4D25-FCD9-4670-93F6-CAD0944D2A5F}"/>
              </a:ext>
            </a:extLst>
          </p:cNvPr>
          <p:cNvSpPr txBox="1"/>
          <p:nvPr/>
        </p:nvSpPr>
        <p:spPr>
          <a:xfrm>
            <a:off x="5358446" y="4530614"/>
            <a:ext cx="75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9771D6E-346E-4722-B2FD-75C81F9A9A29}"/>
              </a:ext>
            </a:extLst>
          </p:cNvPr>
          <p:cNvSpPr txBox="1"/>
          <p:nvPr/>
        </p:nvSpPr>
        <p:spPr>
          <a:xfrm>
            <a:off x="5358446" y="5552330"/>
            <a:ext cx="140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Nothing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C7602B0-E874-49BB-B57B-54D97D9CE795}"/>
              </a:ext>
            </a:extLst>
          </p:cNvPr>
          <p:cNvSpPr txBox="1"/>
          <p:nvPr/>
        </p:nvSpPr>
        <p:spPr>
          <a:xfrm>
            <a:off x="770705" y="2026336"/>
            <a:ext cx="2860768" cy="25853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TextBlock</a:t>
            </a:r>
            <a:endParaRPr lang="en-US" altLang="zh-TW"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String</a:t>
            </a:r>
          </a:p>
          <a:p>
            <a:pPr algn="ctr">
              <a:lnSpc>
                <a:spcPct val="150000"/>
              </a:lnSpc>
            </a:pP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Rect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9D623D0-B02B-4A31-92CF-A3665F5F7E9D}"/>
              </a:ext>
            </a:extLst>
          </p:cNvPr>
          <p:cNvCxnSpPr>
            <a:cxnSpLocks/>
          </p:cNvCxnSpPr>
          <p:nvPr/>
        </p:nvCxnSpPr>
        <p:spPr>
          <a:xfrm>
            <a:off x="2965269" y="3504190"/>
            <a:ext cx="16132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9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8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2492E151-5AF2-4427-948E-5034552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5472221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即時辨識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方案3 健保卡測試">
            <a:hlinkClick r:id="" action="ppaction://media"/>
            <a:extLst>
              <a:ext uri="{FF2B5EF4-FFF2-40B4-BE49-F238E27FC236}">
                <a16:creationId xmlns:a16="http://schemas.microsoft.com/office/drawing/2014/main" id="{E981BF68-0C5C-470D-AEFB-F1C148ACAA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9953" y="-286807"/>
            <a:ext cx="4235904" cy="7530496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5EA59830-7268-4DC1-B4A6-2340AF06962F}"/>
              </a:ext>
            </a:extLst>
          </p:cNvPr>
          <p:cNvSpPr txBox="1">
            <a:spLocks/>
          </p:cNvSpPr>
          <p:nvPr/>
        </p:nvSpPr>
        <p:spPr>
          <a:xfrm>
            <a:off x="803533" y="3121302"/>
            <a:ext cx="3182313" cy="1151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手機上測試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090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2492E151-5AF2-4427-948E-5034552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5472221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即時辨識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5EA59830-7268-4DC1-B4A6-2340AF06962F}"/>
              </a:ext>
            </a:extLst>
          </p:cNvPr>
          <p:cNvSpPr txBox="1">
            <a:spLocks/>
          </p:cNvSpPr>
          <p:nvPr/>
        </p:nvSpPr>
        <p:spPr>
          <a:xfrm>
            <a:off x="803533" y="3249247"/>
            <a:ext cx="3889606" cy="11519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上測試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方案3 Zenbo測試">
            <a:hlinkClick r:id="" action="ppaction://media"/>
            <a:extLst>
              <a:ext uri="{FF2B5EF4-FFF2-40B4-BE49-F238E27FC236}">
                <a16:creationId xmlns:a16="http://schemas.microsoft.com/office/drawing/2014/main" id="{F6D977B9-88A8-44EA-B133-8556A6922A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06" end="29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5392" y="1804866"/>
            <a:ext cx="7466036" cy="466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4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32576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7EA43-BD23-4B70-B04C-5DD14069A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665571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4F124-DAB9-400E-BF69-AB1D54F7C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736" y="2147108"/>
            <a:ext cx="7516298" cy="258817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發現方案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之不足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完成最終方案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Real-Time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</a:t>
            </a:r>
            <a:endParaRPr lang="en-US" altLang="zh-TW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665622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B96E9E-B6BF-4174-A591-30D35D82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00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第七周預期進度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6404EB-4F54-4271-9D96-A9D5DBBFA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314" y="2393858"/>
            <a:ext cx="5588726" cy="22499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將程式介面美化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(?</a:t>
            </a:r>
          </a:p>
          <a:p>
            <a:pPr>
              <a:lnSpc>
                <a:spcPct val="15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連結後端資料庫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825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B75BC0E-5611-429F-8430-57017828545D}"/>
              </a:ext>
            </a:extLst>
          </p:cNvPr>
          <p:cNvSpPr txBox="1">
            <a:spLocks/>
          </p:cNvSpPr>
          <p:nvPr/>
        </p:nvSpPr>
        <p:spPr>
          <a:xfrm>
            <a:off x="1606733" y="2037807"/>
            <a:ext cx="8673736" cy="3350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>
              <a:lnSpc>
                <a:spcPct val="160000"/>
              </a:lnSpc>
            </a:pP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實測結果</a:t>
            </a:r>
          </a:p>
        </p:txBody>
      </p:sp>
    </p:spTree>
    <p:extLst>
      <p:ext uri="{BB962C8B-B14F-4D97-AF65-F5344CB8AC3E}">
        <p14:creationId xmlns:p14="http://schemas.microsoft.com/office/powerpoint/2010/main" val="156073379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8142070C-3AB2-446C-9255-476EA8D4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8536410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實測</a:t>
            </a:r>
            <a:endParaRPr lang="zh-TW" altLang="en-US" dirty="0"/>
          </a:p>
        </p:txBody>
      </p:sp>
      <p:pic>
        <p:nvPicPr>
          <p:cNvPr id="2" name="方案二 Zenbo測試">
            <a:hlinkClick r:id="" action="ppaction://media"/>
            <a:extLst>
              <a:ext uri="{FF2B5EF4-FFF2-40B4-BE49-F238E27FC236}">
                <a16:creationId xmlns:a16="http://schemas.microsoft.com/office/drawing/2014/main" id="{860A5BCA-A72C-49FA-BFA9-CF91377EEBD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826" end="426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2011" y="1764847"/>
            <a:ext cx="8149046" cy="50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1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53969BA6-391F-4AEB-A32B-2753CB090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4095038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問題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98FC44-5C5C-4AA3-811D-A74921606006}"/>
              </a:ext>
            </a:extLst>
          </p:cNvPr>
          <p:cNvSpPr txBox="1"/>
          <p:nvPr/>
        </p:nvSpPr>
        <p:spPr>
          <a:xfrm>
            <a:off x="1443269" y="2033060"/>
            <a:ext cx="74329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對焦速度慢</a:t>
            </a:r>
            <a:endParaRPr lang="en-US" altLang="zh-TW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有時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無反應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不自動對焦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拍照後，有可能辨識失敗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可能需要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嘗試數次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才成功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646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B75BC0E-5611-429F-8430-57017828545D}"/>
              </a:ext>
            </a:extLst>
          </p:cNvPr>
          <p:cNvSpPr txBox="1">
            <a:spLocks/>
          </p:cNvSpPr>
          <p:nvPr/>
        </p:nvSpPr>
        <p:spPr>
          <a:xfrm>
            <a:off x="1932354" y="1370764"/>
            <a:ext cx="8673736" cy="2514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3" name="圖形 2" descr="豎起大拇指標誌">
            <a:extLst>
              <a:ext uri="{FF2B5EF4-FFF2-40B4-BE49-F238E27FC236}">
                <a16:creationId xmlns:a16="http://schemas.microsoft.com/office/drawing/2014/main" id="{CA587C3A-C254-431F-8D3E-BD891C1A5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4122" y="2129832"/>
            <a:ext cx="996464" cy="99646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5FCB2CE-475B-4340-A6F9-C70784D5659E}"/>
              </a:ext>
            </a:extLst>
          </p:cNvPr>
          <p:cNvSpPr txBox="1"/>
          <p:nvPr/>
        </p:nvSpPr>
        <p:spPr>
          <a:xfrm>
            <a:off x="3313724" y="4017107"/>
            <a:ext cx="6135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Real-Time 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即時辨識</a:t>
            </a:r>
          </a:p>
        </p:txBody>
      </p:sp>
    </p:spTree>
    <p:extLst>
      <p:ext uri="{BB962C8B-B14F-4D97-AF65-F5344CB8AC3E}">
        <p14:creationId xmlns:p14="http://schemas.microsoft.com/office/powerpoint/2010/main" val="8300581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2492E151-5AF2-4427-948E-5034552C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8536410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即時辨識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DBD8347-3DE8-4437-ADDA-185A820B1AAF}"/>
              </a:ext>
            </a:extLst>
          </p:cNvPr>
          <p:cNvSpPr txBox="1"/>
          <p:nvPr/>
        </p:nvSpPr>
        <p:spPr>
          <a:xfrm>
            <a:off x="1817523" y="1907790"/>
            <a:ext cx="58456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/>
              <a:t>Google Mobile Vision API: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人臉偵測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掃描條碼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文字識別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587DA28-6B18-4987-B1CE-BFDD1F83967E}"/>
              </a:ext>
            </a:extLst>
          </p:cNvPr>
          <p:cNvCxnSpPr>
            <a:cxnSpLocks/>
          </p:cNvCxnSpPr>
          <p:nvPr/>
        </p:nvCxnSpPr>
        <p:spPr>
          <a:xfrm flipH="1">
            <a:off x="5094515" y="5185954"/>
            <a:ext cx="206393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957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20D67-6AAE-487D-A74A-E78ABFA3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8536410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即時辨識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54B5CA8-1CEF-474C-9E1A-D059BEAA063D}"/>
              </a:ext>
            </a:extLst>
          </p:cNvPr>
          <p:cNvSpPr txBox="1"/>
          <p:nvPr/>
        </p:nvSpPr>
        <p:spPr>
          <a:xfrm>
            <a:off x="803533" y="2346308"/>
            <a:ext cx="193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每幀影像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191E5D8-2A7E-46BC-9143-645C55F9419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579914" y="2638696"/>
            <a:ext cx="119525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C7B14A-0F5D-4CD9-87CB-1247858DCEEA}"/>
              </a:ext>
            </a:extLst>
          </p:cNvPr>
          <p:cNvSpPr txBox="1"/>
          <p:nvPr/>
        </p:nvSpPr>
        <p:spPr>
          <a:xfrm>
            <a:off x="3775165" y="2346308"/>
            <a:ext cx="3448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OCR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引擎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1BC7CF1-9D32-49FF-AD54-BABD3B863F52}"/>
              </a:ext>
            </a:extLst>
          </p:cNvPr>
          <p:cNvCxnSpPr>
            <a:cxnSpLocks/>
          </p:cNvCxnSpPr>
          <p:nvPr/>
        </p:nvCxnSpPr>
        <p:spPr>
          <a:xfrm>
            <a:off x="7223760" y="2638696"/>
            <a:ext cx="1090748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C9912D5-886D-49F9-BFC1-787D9E554EA6}"/>
              </a:ext>
            </a:extLst>
          </p:cNvPr>
          <p:cNvSpPr txBox="1"/>
          <p:nvPr/>
        </p:nvSpPr>
        <p:spPr>
          <a:xfrm>
            <a:off x="8314508" y="2346308"/>
            <a:ext cx="233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TextBlock</a:t>
            </a:r>
            <a:endParaRPr lang="zh-TW" altLang="en-US"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想法泡泡: 雲朵 22">
            <a:extLst>
              <a:ext uri="{FF2B5EF4-FFF2-40B4-BE49-F238E27FC236}">
                <a16:creationId xmlns:a16="http://schemas.microsoft.com/office/drawing/2014/main" id="{A87F0045-1EF9-4C7C-9057-9DB2622F18ED}"/>
              </a:ext>
            </a:extLst>
          </p:cNvPr>
          <p:cNvSpPr/>
          <p:nvPr/>
        </p:nvSpPr>
        <p:spPr>
          <a:xfrm>
            <a:off x="4069080" y="3611880"/>
            <a:ext cx="3154680" cy="2188028"/>
          </a:xfrm>
          <a:prstGeom prst="cloud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 24" descr="一張含有 監視器, 男人, 室內, 個人 的圖片&#10;&#10;產生非常高可信度的描述">
            <a:extLst>
              <a:ext uri="{FF2B5EF4-FFF2-40B4-BE49-F238E27FC236}">
                <a16:creationId xmlns:a16="http://schemas.microsoft.com/office/drawing/2014/main" id="{AD100EDB-A8AD-47A7-8450-069C7B4DD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4" r="18407" b="35905"/>
          <a:stretch/>
        </p:blipFill>
        <p:spPr>
          <a:xfrm>
            <a:off x="7974256" y="3291840"/>
            <a:ext cx="3148766" cy="3304903"/>
          </a:xfrm>
          <a:prstGeom prst="rect">
            <a:avLst/>
          </a:prstGeom>
        </p:spPr>
      </p:pic>
      <p:pic>
        <p:nvPicPr>
          <p:cNvPr id="39" name="圖片 38" descr="一張含有 室內, 文字, 監視器 的圖片&#10;&#10;產生非常高可信度的描述">
            <a:extLst>
              <a:ext uri="{FF2B5EF4-FFF2-40B4-BE49-F238E27FC236}">
                <a16:creationId xmlns:a16="http://schemas.microsoft.com/office/drawing/2014/main" id="{0775642E-EA14-45D9-87E5-58806D635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8" b="27787"/>
          <a:stretch/>
        </p:blipFill>
        <p:spPr>
          <a:xfrm>
            <a:off x="438242" y="2992639"/>
            <a:ext cx="3047527" cy="3095897"/>
          </a:xfrm>
          <a:prstGeom prst="rect">
            <a:avLst/>
          </a:prstGeom>
        </p:spPr>
      </p:pic>
      <p:pic>
        <p:nvPicPr>
          <p:cNvPr id="37" name="圖片 36" descr="一張含有 監視器, 男人, 室內, 個人 的圖片&#10;&#10;產生非常高可信度的描述">
            <a:extLst>
              <a:ext uri="{FF2B5EF4-FFF2-40B4-BE49-F238E27FC236}">
                <a16:creationId xmlns:a16="http://schemas.microsoft.com/office/drawing/2014/main" id="{5E5EEA07-F783-4257-A33C-95E959F34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41371" r="32015" b="39743"/>
          <a:stretch/>
        </p:blipFill>
        <p:spPr>
          <a:xfrm>
            <a:off x="956301" y="1577551"/>
            <a:ext cx="9380238" cy="5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4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0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51461-9818-4E35-B2E8-BADD72CC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8536410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即時辨識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方案3 原始影片">
            <a:hlinkClick r:id="" action="ppaction://media"/>
            <a:extLst>
              <a:ext uri="{FF2B5EF4-FFF2-40B4-BE49-F238E27FC236}">
                <a16:creationId xmlns:a16="http://schemas.microsoft.com/office/drawing/2014/main" id="{FD2AE835-FC06-41A5-B368-20884A080A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4246" y="-927945"/>
            <a:ext cx="4379594" cy="778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5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51461-9818-4E35-B2E8-BADD72CC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8536410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即時辨識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FE9C384-52F9-4EA8-AD00-925439A31AB9}"/>
              </a:ext>
            </a:extLst>
          </p:cNvPr>
          <p:cNvCxnSpPr>
            <a:cxnSpLocks/>
          </p:cNvCxnSpPr>
          <p:nvPr/>
        </p:nvCxnSpPr>
        <p:spPr>
          <a:xfrm>
            <a:off x="3690257" y="3817125"/>
            <a:ext cx="369908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274A63-7C2F-43D6-B533-F48965F2581F}"/>
              </a:ext>
            </a:extLst>
          </p:cNvPr>
          <p:cNvSpPr txBox="1"/>
          <p:nvPr/>
        </p:nvSpPr>
        <p:spPr>
          <a:xfrm>
            <a:off x="4485614" y="2796917"/>
            <a:ext cx="2049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繪製文字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B640F2-9CE2-441D-BAE4-10F56DE84E58}"/>
              </a:ext>
            </a:extLst>
          </p:cNvPr>
          <p:cNvSpPr txBox="1"/>
          <p:nvPr/>
        </p:nvSpPr>
        <p:spPr>
          <a:xfrm>
            <a:off x="4485614" y="4166332"/>
            <a:ext cx="2049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繪製方框</a:t>
            </a:r>
          </a:p>
        </p:txBody>
      </p:sp>
      <p:pic>
        <p:nvPicPr>
          <p:cNvPr id="11" name="圖片 10" descr="一張含有 監視器, 男人, 室內, 個人 的圖片&#10;&#10;產生非常高可信度的描述">
            <a:extLst>
              <a:ext uri="{FF2B5EF4-FFF2-40B4-BE49-F238E27FC236}">
                <a16:creationId xmlns:a16="http://schemas.microsoft.com/office/drawing/2014/main" id="{01231962-C482-46AA-94CF-3AE03E0EA4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2" b="17524"/>
          <a:stretch/>
        </p:blipFill>
        <p:spPr>
          <a:xfrm>
            <a:off x="7389346" y="1642653"/>
            <a:ext cx="3901193" cy="484632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D5D2CA-E9A7-4462-8BBF-FA6D3DD2E3ED}"/>
              </a:ext>
            </a:extLst>
          </p:cNvPr>
          <p:cNvSpPr txBox="1"/>
          <p:nvPr/>
        </p:nvSpPr>
        <p:spPr>
          <a:xfrm>
            <a:off x="770705" y="2026336"/>
            <a:ext cx="2860768" cy="25853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400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TextBlock</a:t>
            </a:r>
            <a:endParaRPr lang="en-US" altLang="zh-TW" sz="3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String</a:t>
            </a:r>
          </a:p>
          <a:p>
            <a:pPr algn="ctr">
              <a:lnSpc>
                <a:spcPct val="150000"/>
              </a:lnSpc>
            </a:pP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Rect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9280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167</Words>
  <Application>Microsoft Office PowerPoint</Application>
  <PresentationFormat>寬螢幕</PresentationFormat>
  <Paragraphs>49</Paragraphs>
  <Slides>14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微軟正黑體</vt:lpstr>
      <vt:lpstr>新細明體</vt:lpstr>
      <vt:lpstr>Arial</vt:lpstr>
      <vt:lpstr>Calibri</vt:lpstr>
      <vt:lpstr>Calibri Light</vt:lpstr>
      <vt:lpstr>Office 佈景主題</vt:lpstr>
      <vt:lpstr>第六周 應用影像處理技術識別健保卡之文字</vt:lpstr>
      <vt:lpstr>PowerPoint 簡報</vt:lpstr>
      <vt:lpstr>方案(二)  Zenbo實測</vt:lpstr>
      <vt:lpstr>方案(二) 問題</vt:lpstr>
      <vt:lpstr>PowerPoint 簡報</vt:lpstr>
      <vt:lpstr>方案(三) 即時辨識</vt:lpstr>
      <vt:lpstr>方案(三) 即時辨識</vt:lpstr>
      <vt:lpstr>方案(三) 即時辨識</vt:lpstr>
      <vt:lpstr>方案(三) 即時辨識</vt:lpstr>
      <vt:lpstr>方案(三) 即時辨識</vt:lpstr>
      <vt:lpstr>方案(三) 即時辨識</vt:lpstr>
      <vt:lpstr>方案(三) 即時辨識</vt:lpstr>
      <vt:lpstr>結論</vt:lpstr>
      <vt:lpstr>第七周預期進度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應用影像處理技術之健保卡文字識別</dc:title>
  <dc:creator>鄭宜崴</dc:creator>
  <cp:lastModifiedBy>鄭宜崴</cp:lastModifiedBy>
  <cp:revision>126</cp:revision>
  <dcterms:created xsi:type="dcterms:W3CDTF">2017-07-09T05:24:37Z</dcterms:created>
  <dcterms:modified xsi:type="dcterms:W3CDTF">2017-08-14T00:44:39Z</dcterms:modified>
</cp:coreProperties>
</file>